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0"/>
  </p:handoutMasterIdLst>
  <p:sldIdLst>
    <p:sldId id="288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hyperlink" Target="http://www.cmpbook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